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5" r:id="rId6"/>
    <p:sldId id="262" r:id="rId7"/>
    <p:sldId id="281" r:id="rId8"/>
    <p:sldId id="266" r:id="rId9"/>
    <p:sldId id="282" r:id="rId10"/>
    <p:sldId id="283" r:id="rId11"/>
    <p:sldId id="284" r:id="rId12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91"/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FC1A7-ABEC-43E0-BEA2-89D29B753260}" v="135" dt="2020-08-23T11:16:44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366FC1A7-ABEC-43E0-BEA2-89D29B753260}"/>
    <pc:docChg chg="undo redo custSel addSld delSld modSld">
      <pc:chgData name="Mr Porter" userId="caeb4aa7-6afb-46a3-a995-19b0c182e2ba" providerId="ADAL" clId="{366FC1A7-ABEC-43E0-BEA2-89D29B753260}" dt="2020-08-23T11:16:58.569" v="1741" actId="20577"/>
      <pc:docMkLst>
        <pc:docMk/>
      </pc:docMkLst>
      <pc:sldChg chg="addSp delSp modSp mod">
        <pc:chgData name="Mr Porter" userId="caeb4aa7-6afb-46a3-a995-19b0c182e2ba" providerId="ADAL" clId="{366FC1A7-ABEC-43E0-BEA2-89D29B753260}" dt="2020-08-23T10:42:30.974" v="243"/>
        <pc:sldMkLst>
          <pc:docMk/>
          <pc:sldMk cId="3606514065" sldId="256"/>
        </pc:sldMkLst>
        <pc:spChg chg="mod">
          <ac:chgData name="Mr Porter" userId="caeb4aa7-6afb-46a3-a995-19b0c182e2ba" providerId="ADAL" clId="{366FC1A7-ABEC-43E0-BEA2-89D29B753260}" dt="2020-08-23T10:39:18.794" v="16" actId="20577"/>
          <ac:spMkLst>
            <pc:docMk/>
            <pc:sldMk cId="3606514065" sldId="256"/>
            <ac:spMk id="3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0:39:14.638" v="0" actId="478"/>
          <ac:picMkLst>
            <pc:docMk/>
            <pc:sldMk cId="3606514065" sldId="256"/>
            <ac:picMk id="4" creationId="{00000000-0000-0000-0000-000000000000}"/>
          </ac:picMkLst>
        </pc:picChg>
        <pc:picChg chg="add mod">
          <ac:chgData name="Mr Porter" userId="caeb4aa7-6afb-46a3-a995-19b0c182e2ba" providerId="ADAL" clId="{366FC1A7-ABEC-43E0-BEA2-89D29B753260}" dt="2020-08-23T10:42:30.974" v="243"/>
          <ac:picMkLst>
            <pc:docMk/>
            <pc:sldMk cId="3606514065" sldId="256"/>
            <ac:picMk id="1026" creationId="{52E0A560-DCE0-422C-AB07-4D333F32DEB1}"/>
          </ac:picMkLst>
        </pc:picChg>
      </pc:sldChg>
      <pc:sldChg chg="del">
        <pc:chgData name="Mr Porter" userId="caeb4aa7-6afb-46a3-a995-19b0c182e2ba" providerId="ADAL" clId="{366FC1A7-ABEC-43E0-BEA2-89D29B753260}" dt="2020-08-23T10:40:01.369" v="223" actId="47"/>
        <pc:sldMkLst>
          <pc:docMk/>
          <pc:sldMk cId="2124926539" sldId="258"/>
        </pc:sldMkLst>
      </pc:sldChg>
      <pc:sldChg chg="del">
        <pc:chgData name="Mr Porter" userId="caeb4aa7-6afb-46a3-a995-19b0c182e2ba" providerId="ADAL" clId="{366FC1A7-ABEC-43E0-BEA2-89D29B753260}" dt="2020-08-23T10:40:10.947" v="231" actId="47"/>
        <pc:sldMkLst>
          <pc:docMk/>
          <pc:sldMk cId="3000253610" sldId="260"/>
        </pc:sldMkLst>
      </pc:sldChg>
      <pc:sldChg chg="del">
        <pc:chgData name="Mr Porter" userId="caeb4aa7-6afb-46a3-a995-19b0c182e2ba" providerId="ADAL" clId="{366FC1A7-ABEC-43E0-BEA2-89D29B753260}" dt="2020-08-23T10:40:10.244" v="230" actId="47"/>
        <pc:sldMkLst>
          <pc:docMk/>
          <pc:sldMk cId="1920951925" sldId="261"/>
        </pc:sldMkLst>
      </pc:sldChg>
      <pc:sldChg chg="addSp delSp modSp mod setBg">
        <pc:chgData name="Mr Porter" userId="caeb4aa7-6afb-46a3-a995-19b0c182e2ba" providerId="ADAL" clId="{366FC1A7-ABEC-43E0-BEA2-89D29B753260}" dt="2020-08-23T10:47:38.332" v="359" actId="18131"/>
        <pc:sldMkLst>
          <pc:docMk/>
          <pc:sldMk cId="3389500544" sldId="262"/>
        </pc:sldMkLst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4" creationId="{00000000-0000-0000-0000-000000000000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71" creationId="{4FAE1107-CEC3-4041-8BAA-CDB6F6759B35}"/>
          </ac:spMkLst>
        </pc:spChg>
        <pc:spChg chg="add del">
          <ac:chgData name="Mr Porter" userId="caeb4aa7-6afb-46a3-a995-19b0c182e2ba" providerId="ADAL" clId="{366FC1A7-ABEC-43E0-BEA2-89D29B753260}" dt="2020-08-23T10:44:33.029" v="293" actId="26606"/>
          <ac:spMkLst>
            <pc:docMk/>
            <pc:sldMk cId="3389500544" sldId="262"/>
            <ac:spMk id="135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5:32.991" v="305" actId="26606"/>
          <ac:spMkLst>
            <pc:docMk/>
            <pc:sldMk cId="3389500544" sldId="262"/>
            <ac:spMk id="2052" creationId="{6109556B-EAE9-4435-B409-0519F2CBDB14}"/>
          </ac:spMkLst>
        </pc:spChg>
        <pc:spChg chg="add del">
          <ac:chgData name="Mr Porter" userId="caeb4aa7-6afb-46a3-a995-19b0c182e2ba" providerId="ADAL" clId="{366FC1A7-ABEC-43E0-BEA2-89D29B753260}" dt="2020-08-23T10:46:08.944" v="314" actId="26606"/>
          <ac:spMkLst>
            <pc:docMk/>
            <pc:sldMk cId="3389500544" sldId="262"/>
            <ac:spMk id="2054" creationId="{81AEB8A9-B768-4E30-BA55-D919E6687343}"/>
          </ac:spMkLst>
        </pc:spChg>
        <pc:picChg chg="del">
          <ac:chgData name="Mr Porter" userId="caeb4aa7-6afb-46a3-a995-19b0c182e2ba" providerId="ADAL" clId="{366FC1A7-ABEC-43E0-BEA2-89D29B753260}" dt="2020-08-23T10:40:04.838" v="226" actId="478"/>
          <ac:picMkLst>
            <pc:docMk/>
            <pc:sldMk cId="3389500544" sldId="262"/>
            <ac:picMk id="1026" creationId="{EDD9BF8E-1ED6-4423-B758-BC2EAFF8F8CD}"/>
          </ac:picMkLst>
        </pc:picChg>
        <pc:picChg chg="add mod">
          <ac:chgData name="Mr Porter" userId="caeb4aa7-6afb-46a3-a995-19b0c182e2ba" providerId="ADAL" clId="{366FC1A7-ABEC-43E0-BEA2-89D29B753260}" dt="2020-08-23T10:47:38.332" v="359" actId="18131"/>
          <ac:picMkLst>
            <pc:docMk/>
            <pc:sldMk cId="3389500544" sldId="262"/>
            <ac:picMk id="2050" creationId="{341D95D9-C3CD-4E8F-AB7E-7B01C76AC54A}"/>
          </ac:picMkLst>
        </pc:picChg>
        <pc:cxnChg chg="add del">
          <ac:chgData name="Mr Porter" userId="caeb4aa7-6afb-46a3-a995-19b0c182e2ba" providerId="ADAL" clId="{366FC1A7-ABEC-43E0-BEA2-89D29B753260}" dt="2020-08-23T10:46:08.944" v="314" actId="26606"/>
          <ac:cxnSpMkLst>
            <pc:docMk/>
            <pc:sldMk cId="3389500544" sldId="262"/>
            <ac:cxnSpMk id="73" creationId="{1AEA88FB-F5DD-45CE-AAE1-7B33D0ABDD25}"/>
          </ac:cxnSpMkLst>
        </pc:cxnChg>
        <pc:cxnChg chg="add del">
          <ac:chgData name="Mr Porter" userId="caeb4aa7-6afb-46a3-a995-19b0c182e2ba" providerId="ADAL" clId="{366FC1A7-ABEC-43E0-BEA2-89D29B753260}" dt="2020-08-23T10:44:33.029" v="293" actId="26606"/>
          <ac:cxnSpMkLst>
            <pc:docMk/>
            <pc:sldMk cId="3389500544" sldId="262"/>
            <ac:cxnSpMk id="137" creationId="{5814CCBE-423E-41B2-A9F3-82679F490EF4}"/>
          </ac:cxnSpMkLst>
        </pc:cxnChg>
        <pc:cxnChg chg="add del">
          <ac:chgData name="Mr Porter" userId="caeb4aa7-6afb-46a3-a995-19b0c182e2ba" providerId="ADAL" clId="{366FC1A7-ABEC-43E0-BEA2-89D29B753260}" dt="2020-08-23T10:45:32.991" v="305" actId="26606"/>
          <ac:cxnSpMkLst>
            <pc:docMk/>
            <pc:sldMk cId="3389500544" sldId="262"/>
            <ac:cxnSpMk id="2053" creationId="{5814CCBE-423E-41B2-A9F3-82679F490EF4}"/>
          </ac:cxnSpMkLst>
        </pc:cxnChg>
      </pc:sldChg>
      <pc:sldChg chg="del">
        <pc:chgData name="Mr Porter" userId="caeb4aa7-6afb-46a3-a995-19b0c182e2ba" providerId="ADAL" clId="{366FC1A7-ABEC-43E0-BEA2-89D29B753260}" dt="2020-08-23T10:40:03.728" v="225" actId="47"/>
        <pc:sldMkLst>
          <pc:docMk/>
          <pc:sldMk cId="4138916348" sldId="263"/>
        </pc:sldMkLst>
      </pc:sldChg>
      <pc:sldChg chg="del">
        <pc:chgData name="Mr Porter" userId="caeb4aa7-6afb-46a3-a995-19b0c182e2ba" providerId="ADAL" clId="{366FC1A7-ABEC-43E0-BEA2-89D29B753260}" dt="2020-08-23T10:40:03.010" v="224" actId="47"/>
        <pc:sldMkLst>
          <pc:docMk/>
          <pc:sldMk cId="2352776775" sldId="264"/>
        </pc:sldMkLst>
      </pc:sldChg>
      <pc:sldChg chg="modSp mod">
        <pc:chgData name="Mr Porter" userId="caeb4aa7-6afb-46a3-a995-19b0c182e2ba" providerId="ADAL" clId="{366FC1A7-ABEC-43E0-BEA2-89D29B753260}" dt="2020-08-23T10:39:58.416" v="222" actId="20577"/>
        <pc:sldMkLst>
          <pc:docMk/>
          <pc:sldMk cId="1086408598" sldId="265"/>
        </pc:sldMkLst>
        <pc:spChg chg="mod">
          <ac:chgData name="Mr Porter" userId="caeb4aa7-6afb-46a3-a995-19b0c182e2ba" providerId="ADAL" clId="{366FC1A7-ABEC-43E0-BEA2-89D29B753260}" dt="2020-08-23T10:39:58.416" v="222" actId="20577"/>
          <ac:spMkLst>
            <pc:docMk/>
            <pc:sldMk cId="1086408598" sldId="265"/>
            <ac:spMk id="2" creationId="{00000000-0000-0000-0000-000000000000}"/>
          </ac:spMkLst>
        </pc:spChg>
      </pc:sldChg>
      <pc:sldChg chg="modSp add mod">
        <pc:chgData name="Mr Porter" userId="caeb4aa7-6afb-46a3-a995-19b0c182e2ba" providerId="ADAL" clId="{366FC1A7-ABEC-43E0-BEA2-89D29B753260}" dt="2020-08-23T10:47:01.170" v="352" actId="20577"/>
        <pc:sldMkLst>
          <pc:docMk/>
          <pc:sldMk cId="4185204530" sldId="266"/>
        </pc:sldMkLst>
        <pc:spChg chg="mod">
          <ac:chgData name="Mr Porter" userId="caeb4aa7-6afb-46a3-a995-19b0c182e2ba" providerId="ADAL" clId="{366FC1A7-ABEC-43E0-BEA2-89D29B753260}" dt="2020-08-23T10:47:01.170" v="352" actId="20577"/>
          <ac:spMkLst>
            <pc:docMk/>
            <pc:sldMk cId="4185204530" sldId="26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6:45.565" v="347" actId="207"/>
          <ac:spMkLst>
            <pc:docMk/>
            <pc:sldMk cId="4185204530" sldId="266"/>
            <ac:spMk id="4" creationId="{00000000-0000-0000-0000-000000000000}"/>
          </ac:spMkLst>
        </pc:spChg>
      </pc:sldChg>
      <pc:sldChg chg="addSp modSp add mod">
        <pc:chgData name="Mr Porter" userId="caeb4aa7-6afb-46a3-a995-19b0c182e2ba" providerId="ADAL" clId="{366FC1A7-ABEC-43E0-BEA2-89D29B753260}" dt="2020-08-23T10:50:04.070" v="515" actId="20577"/>
        <pc:sldMkLst>
          <pc:docMk/>
          <pc:sldMk cId="3176927581" sldId="267"/>
        </pc:sldMkLst>
        <pc:spChg chg="mod">
          <ac:chgData name="Mr Porter" userId="caeb4aa7-6afb-46a3-a995-19b0c182e2ba" providerId="ADAL" clId="{366FC1A7-ABEC-43E0-BEA2-89D29B753260}" dt="2020-08-23T10:50:04.070" v="515" actId="20577"/>
          <ac:spMkLst>
            <pc:docMk/>
            <pc:sldMk cId="3176927581" sldId="26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47:53.694" v="368" actId="20577"/>
          <ac:spMkLst>
            <pc:docMk/>
            <pc:sldMk cId="3176927581" sldId="26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49:23.908" v="378" actId="1076"/>
          <ac:picMkLst>
            <pc:docMk/>
            <pc:sldMk cId="3176927581" sldId="267"/>
            <ac:picMk id="3074" creationId="{E30711CB-9683-4FBF-8438-9967B9CF0F0C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1:30.174" v="573" actId="14100"/>
        <pc:sldMkLst>
          <pc:docMk/>
          <pc:sldMk cId="1815665733" sldId="268"/>
        </pc:sldMkLst>
        <pc:spChg chg="mod">
          <ac:chgData name="Mr Porter" userId="caeb4aa7-6afb-46a3-a995-19b0c182e2ba" providerId="ADAL" clId="{366FC1A7-ABEC-43E0-BEA2-89D29B753260}" dt="2020-08-23T10:50:44.773" v="569" actId="113"/>
          <ac:spMkLst>
            <pc:docMk/>
            <pc:sldMk cId="1815665733" sldId="268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0:21.225" v="559" actId="20577"/>
          <ac:spMkLst>
            <pc:docMk/>
            <pc:sldMk cId="1815665733" sldId="268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1:30.174" v="573" actId="14100"/>
          <ac:picMkLst>
            <pc:docMk/>
            <pc:sldMk cId="1815665733" sldId="268"/>
            <ac:picMk id="4098" creationId="{CB921423-9E3A-4AAF-8260-62D5579029BA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7:16.163" v="808"/>
        <pc:sldMkLst>
          <pc:docMk/>
          <pc:sldMk cId="2651802617" sldId="269"/>
        </pc:sldMkLst>
        <pc:spChg chg="mod">
          <ac:chgData name="Mr Porter" userId="caeb4aa7-6afb-46a3-a995-19b0c182e2ba" providerId="ADAL" clId="{366FC1A7-ABEC-43E0-BEA2-89D29B753260}" dt="2020-08-23T10:57:12.033" v="807" actId="403"/>
          <ac:spMkLst>
            <pc:docMk/>
            <pc:sldMk cId="2651802617" sldId="26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1:43.303" v="582" actId="20577"/>
          <ac:spMkLst>
            <pc:docMk/>
            <pc:sldMk cId="2651802617" sldId="26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3:49.130" v="714" actId="14100"/>
          <ac:picMkLst>
            <pc:docMk/>
            <pc:sldMk cId="2651802617" sldId="269"/>
            <ac:picMk id="5122" creationId="{230D7CFD-0C36-43CA-A6D9-148519B782F6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4:54.167" v="752" actId="14100"/>
        <pc:sldMkLst>
          <pc:docMk/>
          <pc:sldMk cId="3675072080" sldId="270"/>
        </pc:sldMkLst>
        <pc:spChg chg="mod">
          <ac:chgData name="Mr Porter" userId="caeb4aa7-6afb-46a3-a995-19b0c182e2ba" providerId="ADAL" clId="{366FC1A7-ABEC-43E0-BEA2-89D29B753260}" dt="2020-08-23T10:54:10.761" v="742" actId="403"/>
          <ac:spMkLst>
            <pc:docMk/>
            <pc:sldMk cId="3675072080" sldId="27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3:58.629" v="738" actId="20577"/>
          <ac:spMkLst>
            <pc:docMk/>
            <pc:sldMk cId="3675072080" sldId="27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4:54.167" v="752" actId="14100"/>
          <ac:picMkLst>
            <pc:docMk/>
            <pc:sldMk cId="3675072080" sldId="270"/>
            <ac:picMk id="6146" creationId="{1DCC6567-7410-4F3A-BB44-024989BEBAAE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5:41.395" v="771" actId="14100"/>
        <pc:sldMkLst>
          <pc:docMk/>
          <pc:sldMk cId="3479119350" sldId="271"/>
        </pc:sldMkLst>
        <pc:spChg chg="mod">
          <ac:chgData name="Mr Porter" userId="caeb4aa7-6afb-46a3-a995-19b0c182e2ba" providerId="ADAL" clId="{366FC1A7-ABEC-43E0-BEA2-89D29B753260}" dt="2020-08-23T10:55:13.273" v="767" actId="403"/>
          <ac:spMkLst>
            <pc:docMk/>
            <pc:sldMk cId="3479119350" sldId="27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03.064" v="763" actId="20577"/>
          <ac:spMkLst>
            <pc:docMk/>
            <pc:sldMk cId="3479119350" sldId="27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5:41.395" v="771" actId="14100"/>
          <ac:picMkLst>
            <pc:docMk/>
            <pc:sldMk cId="3479119350" sldId="271"/>
            <ac:picMk id="7170" creationId="{43CBE429-BF69-4049-8F18-BBEC2869A4E1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6:44.997" v="795" actId="14100"/>
        <pc:sldMkLst>
          <pc:docMk/>
          <pc:sldMk cId="1491137677" sldId="272"/>
        </pc:sldMkLst>
        <pc:spChg chg="mod">
          <ac:chgData name="Mr Porter" userId="caeb4aa7-6afb-46a3-a995-19b0c182e2ba" providerId="ADAL" clId="{366FC1A7-ABEC-43E0-BEA2-89D29B753260}" dt="2020-08-23T10:56:06.878" v="790" actId="27636"/>
          <ac:spMkLst>
            <pc:docMk/>
            <pc:sldMk cId="1491137677" sldId="27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5:56.425" v="783" actId="20577"/>
          <ac:spMkLst>
            <pc:docMk/>
            <pc:sldMk cId="1491137677" sldId="272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6:44.997" v="795" actId="14100"/>
          <ac:picMkLst>
            <pc:docMk/>
            <pc:sldMk cId="1491137677" sldId="272"/>
            <ac:picMk id="8194" creationId="{5FCFB228-B891-4858-95D9-AFB83B0DE6A5}"/>
          </ac:picMkLst>
        </pc:picChg>
      </pc:sldChg>
      <pc:sldChg chg="addSp modSp add mod modAnim">
        <pc:chgData name="Mr Porter" userId="caeb4aa7-6afb-46a3-a995-19b0c182e2ba" providerId="ADAL" clId="{366FC1A7-ABEC-43E0-BEA2-89D29B753260}" dt="2020-08-23T10:59:15.801" v="949"/>
        <pc:sldMkLst>
          <pc:docMk/>
          <pc:sldMk cId="2552166137" sldId="273"/>
        </pc:sldMkLst>
        <pc:spChg chg="mod">
          <ac:chgData name="Mr Porter" userId="caeb4aa7-6afb-46a3-a995-19b0c182e2ba" providerId="ADAL" clId="{366FC1A7-ABEC-43E0-BEA2-89D29B753260}" dt="2020-08-23T10:59:10.324" v="948" actId="20577"/>
          <ac:spMkLst>
            <pc:docMk/>
            <pc:sldMk cId="2552166137" sldId="27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6:57.700" v="804" actId="20577"/>
          <ac:spMkLst>
            <pc:docMk/>
            <pc:sldMk cId="2552166137" sldId="27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7:41.763" v="811" actId="14100"/>
          <ac:picMkLst>
            <pc:docMk/>
            <pc:sldMk cId="2552166137" sldId="273"/>
            <ac:picMk id="9218" creationId="{66108B66-EB5E-49BE-B4F0-9121EEC5009B}"/>
          </ac:picMkLst>
        </pc:picChg>
      </pc:sldChg>
      <pc:sldChg chg="addSp modSp add mod">
        <pc:chgData name="Mr Porter" userId="caeb4aa7-6afb-46a3-a995-19b0c182e2ba" providerId="ADAL" clId="{366FC1A7-ABEC-43E0-BEA2-89D29B753260}" dt="2020-08-23T10:59:44.533" v="967" actId="1076"/>
        <pc:sldMkLst>
          <pc:docMk/>
          <pc:sldMk cId="2547974522" sldId="274"/>
        </pc:sldMkLst>
        <pc:spChg chg="mod">
          <ac:chgData name="Mr Porter" userId="caeb4aa7-6afb-46a3-a995-19b0c182e2ba" providerId="ADAL" clId="{366FC1A7-ABEC-43E0-BEA2-89D29B753260}" dt="2020-08-23T10:59:36.305" v="964" actId="403"/>
          <ac:spMkLst>
            <pc:docMk/>
            <pc:sldMk cId="2547974522" sldId="274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24.442" v="960" actId="20577"/>
          <ac:spMkLst>
            <pc:docMk/>
            <pc:sldMk cId="2547974522" sldId="274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0:59:44.533" v="967" actId="1076"/>
          <ac:picMkLst>
            <pc:docMk/>
            <pc:sldMk cId="2547974522" sldId="274"/>
            <ac:picMk id="3" creationId="{56FDF9CC-E9F1-41DD-BC6E-645B05B90E32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0:39.801" v="987" actId="1076"/>
        <pc:sldMkLst>
          <pc:docMk/>
          <pc:sldMk cId="2218437139" sldId="275"/>
        </pc:sldMkLst>
        <pc:spChg chg="mod">
          <ac:chgData name="Mr Porter" userId="caeb4aa7-6afb-46a3-a995-19b0c182e2ba" providerId="ADAL" clId="{366FC1A7-ABEC-43E0-BEA2-89D29B753260}" dt="2020-08-23T11:00:05.307" v="984" actId="403"/>
          <ac:spMkLst>
            <pc:docMk/>
            <pc:sldMk cId="2218437139" sldId="27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0:59:54.880" v="978" actId="20577"/>
          <ac:spMkLst>
            <pc:docMk/>
            <pc:sldMk cId="2218437139" sldId="275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0:39.801" v="987" actId="1076"/>
          <ac:picMkLst>
            <pc:docMk/>
            <pc:sldMk cId="2218437139" sldId="275"/>
            <ac:picMk id="10242" creationId="{2BFF11AD-9D21-44A0-8AC9-A0571F50BF88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1:49.907" v="1018" actId="1076"/>
        <pc:sldMkLst>
          <pc:docMk/>
          <pc:sldMk cId="459930118" sldId="276"/>
        </pc:sldMkLst>
        <pc:spChg chg="mod">
          <ac:chgData name="Mr Porter" userId="caeb4aa7-6afb-46a3-a995-19b0c182e2ba" providerId="ADAL" clId="{366FC1A7-ABEC-43E0-BEA2-89D29B753260}" dt="2020-08-23T11:01:06.777" v="1009"/>
          <ac:spMkLst>
            <pc:docMk/>
            <pc:sldMk cId="459930118" sldId="276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0:59.575" v="1008" actId="404"/>
          <ac:spMkLst>
            <pc:docMk/>
            <pc:sldMk cId="459930118" sldId="276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1:49.907" v="1018" actId="1076"/>
          <ac:picMkLst>
            <pc:docMk/>
            <pc:sldMk cId="459930118" sldId="276"/>
            <ac:picMk id="11266" creationId="{1682E6C3-14FC-40A2-B611-2D38FDE9F959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5:35.878" v="1412" actId="1076"/>
        <pc:sldMkLst>
          <pc:docMk/>
          <pc:sldMk cId="1139307453" sldId="277"/>
        </pc:sldMkLst>
        <pc:spChg chg="mod">
          <ac:chgData name="Mr Porter" userId="caeb4aa7-6afb-46a3-a995-19b0c182e2ba" providerId="ADAL" clId="{366FC1A7-ABEC-43E0-BEA2-89D29B753260}" dt="2020-08-23T11:05:13.983" v="1407" actId="20577"/>
          <ac:spMkLst>
            <pc:docMk/>
            <pc:sldMk cId="1139307453" sldId="277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3:11.571" v="1026" actId="404"/>
          <ac:spMkLst>
            <pc:docMk/>
            <pc:sldMk cId="1139307453" sldId="277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5:35.878" v="1412" actId="1076"/>
          <ac:picMkLst>
            <pc:docMk/>
            <pc:sldMk cId="1139307453" sldId="277"/>
            <ac:picMk id="12290" creationId="{BBE5B5E6-4D2E-406D-B769-5C0D645B0AEC}"/>
          </ac:picMkLst>
        </pc:picChg>
      </pc:sldChg>
      <pc:sldChg chg="addSp delSp modSp add mod modClrScheme delDesignElem chgLayout">
        <pc:chgData name="Mr Porter" userId="caeb4aa7-6afb-46a3-a995-19b0c182e2ba" providerId="ADAL" clId="{366FC1A7-ABEC-43E0-BEA2-89D29B753260}" dt="2020-08-23T11:07:59.611" v="1537" actId="1076"/>
        <pc:sldMkLst>
          <pc:docMk/>
          <pc:sldMk cId="1389045265" sldId="278"/>
        </pc:sldMkLst>
        <pc:spChg chg="mod ord">
          <ac:chgData name="Mr Porter" userId="caeb4aa7-6afb-46a3-a995-19b0c182e2ba" providerId="ADAL" clId="{366FC1A7-ABEC-43E0-BEA2-89D29B753260}" dt="2020-08-23T11:07:54.221" v="1535" actId="1076"/>
          <ac:spMkLst>
            <pc:docMk/>
            <pc:sldMk cId="1389045265" sldId="278"/>
            <ac:spMk id="2" creationId="{00000000-0000-0000-0000-000000000000}"/>
          </ac:spMkLst>
        </pc:spChg>
        <pc:spChg chg="mod ord">
          <ac:chgData name="Mr Porter" userId="caeb4aa7-6afb-46a3-a995-19b0c182e2ba" providerId="ADAL" clId="{366FC1A7-ABEC-43E0-BEA2-89D29B753260}" dt="2020-08-23T11:07:50.596" v="1534" actId="207"/>
          <ac:spMkLst>
            <pc:docMk/>
            <pc:sldMk cId="1389045265" sldId="278"/>
            <ac:spMk id="4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7" creationId="{E79AD7C8-221B-419A-AC38-AACA38B229F4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8" creationId="{9781CE85-29CC-424B-BEBC-2C249123DFD3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9" creationId="{3F122684-8FAD-4202-A043-45094CC1BB90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0" creationId="{AA87EB86-086C-4F2B-9AF0-74C80C011236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1" creationId="{E4E50E9F-A77E-4C81-AFDA-D3362C1211C9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2" creationId="{F41037DF-8BA5-43B3-8192-65E31E3BA63A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3" creationId="{761983C2-C38C-4DBE-974E-EABEB4197648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4" creationId="{973A1E8C-29E3-431D-80D3-779D4F2ECFC5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5" creationId="{1872D1BB-92DD-42F7-92D0-1C7D908CFA7E}"/>
          </ac:spMkLst>
        </pc:spChg>
        <pc:spChg chg="mod">
          <ac:chgData name="Mr Porter" userId="caeb4aa7-6afb-46a3-a995-19b0c182e2ba" providerId="ADAL" clId="{366FC1A7-ABEC-43E0-BEA2-89D29B753260}" dt="2020-08-23T11:07:09.336" v="1528" actId="1076"/>
          <ac:spMkLst>
            <pc:docMk/>
            <pc:sldMk cId="1389045265" sldId="278"/>
            <ac:spMk id="16" creationId="{F3563341-FE79-4F93-A685-5BE870BEAD09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8" creationId="{39071CE2-350B-426E-8A75-FF14B2F9841D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19" creationId="{40FFB741-1AB0-4798-8F99-6B923C3E9D43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0" creationId="{8F961466-7136-4B17-9B9B-EA1B82E4DBF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1" creationId="{B567E072-D4E9-4EC0-B4B4-A360AB3E8FB6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2" creationId="{8FA39C5C-1E17-4B68-8F76-60C0EC4D04F1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3" creationId="{A8C98435-44F3-42E1-9F65-5A81667BE73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4" creationId="{EBB2E027-F07B-4E5A-A3EA-100E3018E74F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5" creationId="{2FBF5877-3B63-4F8F-B4B6-4038AC97A2BE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6" creationId="{5BF03767-FDA2-4CC6-BCA4-4B12611A0AE8}"/>
          </ac:spMkLst>
        </pc:spChg>
        <pc:spChg chg="mod">
          <ac:chgData name="Mr Porter" userId="caeb4aa7-6afb-46a3-a995-19b0c182e2ba" providerId="ADAL" clId="{366FC1A7-ABEC-43E0-BEA2-89D29B753260}" dt="2020-08-23T11:07:59.611" v="1537" actId="1076"/>
          <ac:spMkLst>
            <pc:docMk/>
            <pc:sldMk cId="1389045265" sldId="278"/>
            <ac:spMk id="27" creationId="{ED25D7AE-76D3-4A65-B5AF-8189E8C7CC08}"/>
          </ac:spMkLst>
        </pc:spChg>
        <pc:spChg chg="del">
          <ac:chgData name="Mr Porter" userId="caeb4aa7-6afb-46a3-a995-19b0c182e2ba" providerId="ADAL" clId="{366FC1A7-ABEC-43E0-BEA2-89D29B753260}" dt="2020-08-23T11:07:43.344" v="1533" actId="700"/>
          <ac:spMkLst>
            <pc:docMk/>
            <pc:sldMk cId="1389045265" sldId="278"/>
            <ac:spMk id="71" creationId="{4FAE1107-CEC3-4041-8BAA-CDB6F6759B35}"/>
          </ac:spMkLst>
        </pc:spChg>
        <pc:grpChg chg="add del mod">
          <ac:chgData name="Mr Porter" userId="caeb4aa7-6afb-46a3-a995-19b0c182e2ba" providerId="ADAL" clId="{366FC1A7-ABEC-43E0-BEA2-89D29B753260}" dt="2020-08-23T11:07:16.610" v="1529" actId="478"/>
          <ac:grpSpMkLst>
            <pc:docMk/>
            <pc:sldMk cId="1389045265" sldId="278"/>
            <ac:grpSpMk id="6" creationId="{EE8957FB-22CB-4097-A3C7-ACD29E6077D2}"/>
          </ac:grpSpMkLst>
        </pc:grpChg>
        <pc:grpChg chg="add mod">
          <ac:chgData name="Mr Porter" userId="caeb4aa7-6afb-46a3-a995-19b0c182e2ba" providerId="ADAL" clId="{366FC1A7-ABEC-43E0-BEA2-89D29B753260}" dt="2020-08-23T11:07:59.611" v="1537" actId="1076"/>
          <ac:grpSpMkLst>
            <pc:docMk/>
            <pc:sldMk cId="1389045265" sldId="278"/>
            <ac:grpSpMk id="17" creationId="{04B80442-D7C1-47EC-AE30-C1A89C624B99}"/>
          </ac:grpSpMkLst>
        </pc:grpChg>
        <pc:cxnChg chg="del">
          <ac:chgData name="Mr Porter" userId="caeb4aa7-6afb-46a3-a995-19b0c182e2ba" providerId="ADAL" clId="{366FC1A7-ABEC-43E0-BEA2-89D29B753260}" dt="2020-08-23T11:07:43.344" v="1533" actId="700"/>
          <ac:cxnSpMkLst>
            <pc:docMk/>
            <pc:sldMk cId="1389045265" sldId="278"/>
            <ac:cxnSpMk id="73" creationId="{1AEA88FB-F5DD-45CE-AAE1-7B33D0ABDD25}"/>
          </ac:cxnSpMkLst>
        </pc:cxnChg>
      </pc:sldChg>
      <pc:sldChg chg="addSp modSp add mod">
        <pc:chgData name="Mr Porter" userId="caeb4aa7-6afb-46a3-a995-19b0c182e2ba" providerId="ADAL" clId="{366FC1A7-ABEC-43E0-BEA2-89D29B753260}" dt="2020-08-23T11:09:10.098" v="1555" actId="14100"/>
        <pc:sldMkLst>
          <pc:docMk/>
          <pc:sldMk cId="1676445460" sldId="279"/>
        </pc:sldMkLst>
        <pc:spChg chg="mod">
          <ac:chgData name="Mr Porter" userId="caeb4aa7-6afb-46a3-a995-19b0c182e2ba" providerId="ADAL" clId="{366FC1A7-ABEC-43E0-BEA2-89D29B753260}" dt="2020-08-23T11:08:16.414" v="1549"/>
          <ac:spMkLst>
            <pc:docMk/>
            <pc:sldMk cId="1676445460" sldId="279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8:08.751" v="1548" actId="20577"/>
          <ac:spMkLst>
            <pc:docMk/>
            <pc:sldMk cId="1676445460" sldId="279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9:10.098" v="1555" actId="14100"/>
          <ac:picMkLst>
            <pc:docMk/>
            <pc:sldMk cId="1676445460" sldId="279"/>
            <ac:picMk id="14338" creationId="{580AC647-0CB9-468E-BA7D-68670FCB0D0E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0:12.184" v="1571" actId="14100"/>
        <pc:sldMkLst>
          <pc:docMk/>
          <pc:sldMk cId="2777406523" sldId="280"/>
        </pc:sldMkLst>
        <pc:spChg chg="mod">
          <ac:chgData name="Mr Porter" userId="caeb4aa7-6afb-46a3-a995-19b0c182e2ba" providerId="ADAL" clId="{366FC1A7-ABEC-43E0-BEA2-89D29B753260}" dt="2020-08-23T11:09:25.805" v="1557"/>
          <ac:spMkLst>
            <pc:docMk/>
            <pc:sldMk cId="2777406523" sldId="280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09:29.227" v="1567" actId="20577"/>
          <ac:spMkLst>
            <pc:docMk/>
            <pc:sldMk cId="2777406523" sldId="280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0:12.184" v="1571" actId="14100"/>
          <ac:picMkLst>
            <pc:docMk/>
            <pc:sldMk cId="2777406523" sldId="280"/>
            <ac:picMk id="15362" creationId="{AAA7FA69-1E49-4713-81E4-4537210EEB84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1:53.059" v="1618" actId="14100"/>
        <pc:sldMkLst>
          <pc:docMk/>
          <pc:sldMk cId="1570510554" sldId="281"/>
        </pc:sldMkLst>
        <pc:spChg chg="mod">
          <ac:chgData name="Mr Porter" userId="caeb4aa7-6afb-46a3-a995-19b0c182e2ba" providerId="ADAL" clId="{366FC1A7-ABEC-43E0-BEA2-89D29B753260}" dt="2020-08-23T11:10:57.302" v="1614" actId="20577"/>
          <ac:spMkLst>
            <pc:docMk/>
            <pc:sldMk cId="1570510554" sldId="281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0:22.709" v="1583" actId="20577"/>
          <ac:spMkLst>
            <pc:docMk/>
            <pc:sldMk cId="1570510554" sldId="281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1:53.059" v="1618" actId="14100"/>
          <ac:picMkLst>
            <pc:docMk/>
            <pc:sldMk cId="1570510554" sldId="281"/>
            <ac:picMk id="16386" creationId="{1CE2E06A-D464-4CFA-9FAF-164297D3B961}"/>
          </ac:picMkLst>
        </pc:picChg>
      </pc:sldChg>
      <pc:sldChg chg="addSp delSp modSp add mod">
        <pc:chgData name="Mr Porter" userId="caeb4aa7-6afb-46a3-a995-19b0c182e2ba" providerId="ADAL" clId="{366FC1A7-ABEC-43E0-BEA2-89D29B753260}" dt="2020-08-23T11:14:33.160" v="1675" actId="14100"/>
        <pc:sldMkLst>
          <pc:docMk/>
          <pc:sldMk cId="23417988" sldId="282"/>
        </pc:sldMkLst>
        <pc:spChg chg="mod">
          <ac:chgData name="Mr Porter" userId="caeb4aa7-6afb-46a3-a995-19b0c182e2ba" providerId="ADAL" clId="{366FC1A7-ABEC-43E0-BEA2-89D29B753260}" dt="2020-08-23T11:13:05.799" v="1666" actId="403"/>
          <ac:spMkLst>
            <pc:docMk/>
            <pc:sldMk cId="23417988" sldId="282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2:00.542" v="1625" actId="20577"/>
          <ac:spMkLst>
            <pc:docMk/>
            <pc:sldMk cId="23417988" sldId="282"/>
            <ac:spMk id="4" creationId="{00000000-0000-0000-0000-000000000000}"/>
          </ac:spMkLst>
        </pc:spChg>
        <pc:picChg chg="add del mod">
          <ac:chgData name="Mr Porter" userId="caeb4aa7-6afb-46a3-a995-19b0c182e2ba" providerId="ADAL" clId="{366FC1A7-ABEC-43E0-BEA2-89D29B753260}" dt="2020-08-23T11:14:28.300" v="1672" actId="478"/>
          <ac:picMkLst>
            <pc:docMk/>
            <pc:sldMk cId="23417988" sldId="282"/>
            <ac:picMk id="3" creationId="{156936FB-ED7D-46D3-AAAD-5E4AE0B80BBC}"/>
          </ac:picMkLst>
        </pc:picChg>
        <pc:picChg chg="add mod">
          <ac:chgData name="Mr Porter" userId="caeb4aa7-6afb-46a3-a995-19b0c182e2ba" providerId="ADAL" clId="{366FC1A7-ABEC-43E0-BEA2-89D29B753260}" dt="2020-08-23T11:14:33.160" v="1675" actId="14100"/>
          <ac:picMkLst>
            <pc:docMk/>
            <pc:sldMk cId="23417988" sldId="282"/>
            <ac:picMk id="17410" creationId="{9D49529D-C27D-47A3-A8D7-60D8AF6194A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16:58.569" v="1741" actId="20577"/>
        <pc:sldMkLst>
          <pc:docMk/>
          <pc:sldMk cId="1414409142" sldId="283"/>
        </pc:sldMkLst>
        <pc:spChg chg="mod">
          <ac:chgData name="Mr Porter" userId="caeb4aa7-6afb-46a3-a995-19b0c182e2ba" providerId="ADAL" clId="{366FC1A7-ABEC-43E0-BEA2-89D29B753260}" dt="2020-08-23T11:16:58.569" v="1741" actId="20577"/>
          <ac:spMkLst>
            <pc:docMk/>
            <pc:sldMk cId="1414409142" sldId="283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4.517" v="1729" actId="20577"/>
          <ac:spMkLst>
            <pc:docMk/>
            <pc:sldMk cId="1414409142" sldId="283"/>
            <ac:spMk id="4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15:26.376" v="1692" actId="14100"/>
          <ac:picMkLst>
            <pc:docMk/>
            <pc:sldMk cId="1414409142" sldId="283"/>
            <ac:picMk id="3" creationId="{86698DE6-1829-4773-B422-4B7BCAC54805}"/>
          </ac:picMkLst>
        </pc:picChg>
      </pc:sldChg>
      <pc:sldChg chg="addSp modSp add mod">
        <pc:chgData name="Mr Porter" userId="caeb4aa7-6afb-46a3-a995-19b0c182e2ba" providerId="ADAL" clId="{366FC1A7-ABEC-43E0-BEA2-89D29B753260}" dt="2020-08-23T11:06:40.235" v="1516" actId="1076"/>
        <pc:sldMkLst>
          <pc:docMk/>
          <pc:sldMk cId="355634360" sldId="284"/>
        </pc:sldMkLst>
        <pc:spChg chg="mod">
          <ac:chgData name="Mr Porter" userId="caeb4aa7-6afb-46a3-a995-19b0c182e2ba" providerId="ADAL" clId="{366FC1A7-ABEC-43E0-BEA2-89D29B753260}" dt="2020-08-23T11:06:23.289" v="1512" actId="113"/>
          <ac:spMkLst>
            <pc:docMk/>
            <pc:sldMk cId="355634360" sldId="284"/>
            <ac:spMk id="2" creationId="{00000000-0000-0000-0000-000000000000}"/>
          </ac:spMkLst>
        </pc:spChg>
        <pc:picChg chg="add mod">
          <ac:chgData name="Mr Porter" userId="caeb4aa7-6afb-46a3-a995-19b0c182e2ba" providerId="ADAL" clId="{366FC1A7-ABEC-43E0-BEA2-89D29B753260}" dt="2020-08-23T11:06:40.235" v="1516" actId="1076"/>
          <ac:picMkLst>
            <pc:docMk/>
            <pc:sldMk cId="355634360" sldId="284"/>
            <ac:picMk id="13314" creationId="{240ADD2C-9F39-4921-BF0E-5490E632F076}"/>
          </ac:picMkLst>
        </pc:pic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519222416" sldId="285"/>
        </pc:sldMkLst>
      </pc:sldChg>
      <pc:sldChg chg="addSp delSp modSp add mod">
        <pc:chgData name="Mr Porter" userId="caeb4aa7-6afb-46a3-a995-19b0c182e2ba" providerId="ADAL" clId="{366FC1A7-ABEC-43E0-BEA2-89D29B753260}" dt="2020-08-23T11:16:56.148" v="1740" actId="20577"/>
        <pc:sldMkLst>
          <pc:docMk/>
          <pc:sldMk cId="613500313" sldId="285"/>
        </pc:sldMkLst>
        <pc:spChg chg="mod">
          <ac:chgData name="Mr Porter" userId="caeb4aa7-6afb-46a3-a995-19b0c182e2ba" providerId="ADAL" clId="{366FC1A7-ABEC-43E0-BEA2-89D29B753260}" dt="2020-08-23T11:16:56.148" v="1740" actId="20577"/>
          <ac:spMkLst>
            <pc:docMk/>
            <pc:sldMk cId="613500313" sldId="285"/>
            <ac:spMk id="2" creationId="{00000000-0000-0000-0000-000000000000}"/>
          </ac:spMkLst>
        </pc:spChg>
        <pc:spChg chg="mod">
          <ac:chgData name="Mr Porter" userId="caeb4aa7-6afb-46a3-a995-19b0c182e2ba" providerId="ADAL" clId="{366FC1A7-ABEC-43E0-BEA2-89D29B753260}" dt="2020-08-23T11:16:32.299" v="1726" actId="20577"/>
          <ac:spMkLst>
            <pc:docMk/>
            <pc:sldMk cId="613500313" sldId="285"/>
            <ac:spMk id="4" creationId="{00000000-0000-0000-0000-000000000000}"/>
          </ac:spMkLst>
        </pc:spChg>
        <pc:picChg chg="del">
          <ac:chgData name="Mr Porter" userId="caeb4aa7-6afb-46a3-a995-19b0c182e2ba" providerId="ADAL" clId="{366FC1A7-ABEC-43E0-BEA2-89D29B753260}" dt="2020-08-23T11:16:30.564" v="1723" actId="478"/>
          <ac:picMkLst>
            <pc:docMk/>
            <pc:sldMk cId="613500313" sldId="285"/>
            <ac:picMk id="3" creationId="{86698DE6-1829-4773-B422-4B7BCAC54805}"/>
          </ac:picMkLst>
        </pc:picChg>
        <pc:picChg chg="add mod">
          <ac:chgData name="Mr Porter" userId="caeb4aa7-6afb-46a3-a995-19b0c182e2ba" providerId="ADAL" clId="{366FC1A7-ABEC-43E0-BEA2-89D29B753260}" dt="2020-08-23T11:16:44.095" v="1733" actId="14100"/>
          <ac:picMkLst>
            <pc:docMk/>
            <pc:sldMk cId="613500313" sldId="285"/>
            <ac:picMk id="5" creationId="{7B51B116-F638-4917-9B60-B048723D6C9E}"/>
          </ac:picMkLst>
        </pc:picChg>
      </pc:sldChg>
      <pc:sldChg chg="addSp delSp add del setBg delDesignElem">
        <pc:chgData name="Mr Porter" userId="caeb4aa7-6afb-46a3-a995-19b0c182e2ba" providerId="ADAL" clId="{366FC1A7-ABEC-43E0-BEA2-89D29B753260}" dt="2020-08-23T11:16:26.955" v="1721"/>
        <pc:sldMkLst>
          <pc:docMk/>
          <pc:sldMk cId="1404247049" sldId="285"/>
        </pc:sldMkLst>
        <pc:spChg chg="add del">
          <ac:chgData name="Mr Porter" userId="caeb4aa7-6afb-46a3-a995-19b0c182e2ba" providerId="ADAL" clId="{366FC1A7-ABEC-43E0-BEA2-89D29B753260}" dt="2020-08-23T11:16:26.955" v="1721"/>
          <ac:spMkLst>
            <pc:docMk/>
            <pc:sldMk cId="1404247049" sldId="285"/>
            <ac:spMk id="71" creationId="{4FAE1107-CEC3-4041-8BAA-CDB6F6759B35}"/>
          </ac:spMkLst>
        </pc:spChg>
        <pc:cxnChg chg="add del">
          <ac:chgData name="Mr Porter" userId="caeb4aa7-6afb-46a3-a995-19b0c182e2ba" providerId="ADAL" clId="{366FC1A7-ABEC-43E0-BEA2-89D29B753260}" dt="2020-08-23T11:16:26.955" v="1721"/>
          <ac:cxnSpMkLst>
            <pc:docMk/>
            <pc:sldMk cId="1404247049" sldId="285"/>
            <ac:cxnSpMk id="73" creationId="{1AEA88FB-F5DD-45CE-AAE1-7B33D0ABDD25}"/>
          </ac:cxnSpMkLst>
        </pc:cxnChg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3196052415" sldId="286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1830251901" sldId="287"/>
        </pc:sldMkLst>
      </pc:sldChg>
      <pc:sldChg chg="add del">
        <pc:chgData name="Mr Porter" userId="caeb4aa7-6afb-46a3-a995-19b0c182e2ba" providerId="ADAL" clId="{366FC1A7-ABEC-43E0-BEA2-89D29B753260}" dt="2020-08-23T11:16:20.628" v="1718" actId="47"/>
        <pc:sldMkLst>
          <pc:docMk/>
          <pc:sldMk cId="2325034902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04/02/2024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04/02/2024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aphic Design Principles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r="8625"/>
          <a:stretch/>
        </p:blipFill>
        <p:spPr bwMode="auto">
          <a:xfrm>
            <a:off x="2455" y="-10046"/>
            <a:ext cx="9178057" cy="686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5300" dirty="0">
                <a:solidFill>
                  <a:srgbClr val="FFFFFF"/>
                </a:solidFill>
              </a:rPr>
              <a:t>Advanced higher Graphic communication</a:t>
            </a:r>
            <a:endParaRPr lang="en-GB" sz="37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Common Elements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C000"/>
                </a:solidFill>
              </a:rPr>
              <a:t>Learning intentions &amp; success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3910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Learning Intentions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 Overview of different creators and users of graphics.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FFFFFF"/>
                </a:solidFill>
              </a:rPr>
              <a:t>Success Criteria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FF"/>
                </a:solidFill>
              </a:rPr>
              <a:t>Describe and explain the different graphic types and technologies used by both creators and users of different graphics.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12" name="Graphic 11" descr="Aspiration">
            <a:extLst>
              <a:ext uri="{FF2B5EF4-FFF2-40B4-BE49-F238E27FC236}">
                <a16:creationId xmlns:a16="http://schemas.microsoft.com/office/drawing/2014/main" id="{CA9FAC00-E1C3-4EA4-9032-BF3182618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2107" y="4437112"/>
            <a:ext cx="914400" cy="914400"/>
          </a:xfrm>
          <a:prstGeom prst="rect">
            <a:avLst/>
          </a:prstGeom>
        </p:spPr>
      </p:pic>
      <p:pic>
        <p:nvPicPr>
          <p:cNvPr id="14" name="Graphic 13" descr="Idea">
            <a:extLst>
              <a:ext uri="{FF2B5EF4-FFF2-40B4-BE49-F238E27FC236}">
                <a16:creationId xmlns:a16="http://schemas.microsoft.com/office/drawing/2014/main" id="{04AE441F-285A-4F28-9973-C22D72BE5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2107" y="2484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0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CREATOR: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Graphic designers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188640"/>
            <a:ext cx="4599088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/>
              <a:t>Preliminary Thumbnail Sketches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i="1" dirty="0"/>
              <a:t>Initial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i="1" dirty="0"/>
              <a:t>Recording ideas quickly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i="1" dirty="0"/>
              <a:t>Client approval.</a:t>
            </a:r>
          </a:p>
          <a:p>
            <a:pPr marL="0" indent="0">
              <a:buNone/>
            </a:pPr>
            <a:r>
              <a:rPr lang="en-GB" sz="2200" b="1" dirty="0"/>
              <a:t>Document design &amp; Mock 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i="1" dirty="0"/>
              <a:t>Establish document 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i="1" dirty="0"/>
              <a:t>Creative design layouts and visuals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i="1" dirty="0"/>
              <a:t>Project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i="1" dirty="0"/>
              <a:t>Client final approval to print</a:t>
            </a:r>
          </a:p>
          <a:p>
            <a:pPr marL="0" indent="0">
              <a:buNone/>
            </a:pPr>
            <a:r>
              <a:rPr lang="en-GB" sz="2200" b="1" dirty="0"/>
              <a:t>Camera-ready copy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i="1" dirty="0"/>
              <a:t>Pre-press/pre-flight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i="1" dirty="0"/>
              <a:t>Check image resolution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i="1" dirty="0"/>
              <a:t>Check bleeds &amp; registration marks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i="1" dirty="0"/>
              <a:t>Check CMYK or PMS (spot) colours are set correctly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i="1" dirty="0"/>
              <a:t>Convert to jpeg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i="1" dirty="0"/>
              <a:t>Final layout print ready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68096" y="2231080"/>
            <a:ext cx="283431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FF"/>
                </a:solidFill>
              </a:rPr>
              <a:t>Graphic </a:t>
            </a:r>
            <a:r>
              <a:rPr lang="en-GB" b="1" dirty="0">
                <a:solidFill>
                  <a:srgbClr val="FFFFFF"/>
                </a:solidFill>
              </a:rPr>
              <a:t>Types</a:t>
            </a:r>
            <a:r>
              <a:rPr lang="en-GB" dirty="0">
                <a:solidFill>
                  <a:srgbClr val="FFFFFF"/>
                </a:solidFill>
              </a:rPr>
              <a:t> required and their purpose:</a:t>
            </a:r>
          </a:p>
        </p:txBody>
      </p:sp>
      <p:pic>
        <p:nvPicPr>
          <p:cNvPr id="2050" name="Picture 2" descr="https://s3.amazonaws.com/pixpa.com/com/articles/1572855136-393487-graphicdesignsoftware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7209"/>
            <a:ext cx="4101411" cy="273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CREATOR: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Graphic designers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Preliminary graphics </a:t>
            </a:r>
            <a:endParaRPr lang="en-GB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Sketchbooks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Paper &amp; pencil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Tablet computers with stylus – all to quickly generate and record ideas to discuss and show clients.</a:t>
            </a:r>
          </a:p>
          <a:p>
            <a:pPr marL="0" indent="0">
              <a:buNone/>
            </a:pPr>
            <a:r>
              <a:rPr lang="en-GB" sz="2400" b="1" dirty="0"/>
              <a:t>Design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DTP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Photography – to progress the design to a completed stage</a:t>
            </a:r>
          </a:p>
          <a:p>
            <a:pPr marL="0" indent="0">
              <a:buNone/>
            </a:pPr>
            <a:r>
              <a:rPr lang="en-GB" sz="2400" b="1" dirty="0"/>
              <a:t>Production</a:t>
            </a:r>
            <a:r>
              <a:rPr lang="en-GB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Lithographic plates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Digital file format – to migrate the design to the format required by the client.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68096" y="2231080"/>
            <a:ext cx="283431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FF"/>
                </a:solidFill>
              </a:rPr>
              <a:t>Graphic </a:t>
            </a:r>
            <a:r>
              <a:rPr lang="en-GB" b="1" dirty="0">
                <a:solidFill>
                  <a:srgbClr val="FFFFFF"/>
                </a:solidFill>
              </a:rPr>
              <a:t>technologies</a:t>
            </a:r>
            <a:r>
              <a:rPr lang="en-GB" dirty="0">
                <a:solidFill>
                  <a:srgbClr val="FFFFFF"/>
                </a:solidFill>
              </a:rPr>
              <a:t> required and their purpose:</a:t>
            </a:r>
          </a:p>
        </p:txBody>
      </p:sp>
      <p:pic>
        <p:nvPicPr>
          <p:cNvPr id="3074" name="Picture 2" descr="freelance graphic designer warring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0956"/>
            <a:ext cx="4101411" cy="230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05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CREATOR: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Advertising designer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Preliminary</a:t>
            </a:r>
            <a:endParaRPr lang="en-GB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Thumbnails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Sketching – investigating a range of ideas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Investigating fonts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Colours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Layout using principles and elements.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Give a sense of how the layout or concept may look</a:t>
            </a:r>
          </a:p>
          <a:p>
            <a:pPr marL="0" indent="0">
              <a:buNone/>
            </a:pPr>
            <a:r>
              <a:rPr lang="en-GB" sz="2400" b="1" dirty="0"/>
              <a:t>Production</a:t>
            </a:r>
            <a:r>
              <a:rPr lang="en-GB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Produce CAD model (pictorial and technical detail)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 err="1"/>
              <a:t>Dtp</a:t>
            </a:r>
            <a:r>
              <a:rPr lang="en-GB" sz="2400" i="1" dirty="0"/>
              <a:t> layouts including logos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Create websites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i="1" dirty="0"/>
              <a:t>Gantt chart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68096" y="2231080"/>
            <a:ext cx="283431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FF"/>
                </a:solidFill>
              </a:rPr>
              <a:t>Graphic </a:t>
            </a:r>
            <a:r>
              <a:rPr lang="en-GB" b="1" dirty="0">
                <a:solidFill>
                  <a:srgbClr val="FFFFFF"/>
                </a:solidFill>
              </a:rPr>
              <a:t>types</a:t>
            </a:r>
            <a:r>
              <a:rPr lang="en-GB" dirty="0">
                <a:solidFill>
                  <a:srgbClr val="FFFFFF"/>
                </a:solidFill>
              </a:rPr>
              <a:t> required and their purpose:</a:t>
            </a:r>
          </a:p>
        </p:txBody>
      </p:sp>
      <p:pic>
        <p:nvPicPr>
          <p:cNvPr id="4098" name="Picture 2" descr="Asian advertising designer creative start-up team discussing ideas in offic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100"/>
            <a:ext cx="4115851" cy="27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0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CREATOR: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Advertising designer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/>
              <a:t>Promotional</a:t>
            </a:r>
            <a:r>
              <a:rPr lang="en-GB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Creating graphics for packaging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Posters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Websites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Interactive user interface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Flyers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Business cards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Displays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Animation – should be realistic graphics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CAD/CAM – gather information of scale of production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Animation and website software</a:t>
            </a:r>
          </a:p>
          <a:p>
            <a:pPr marL="0" indent="0">
              <a:buNone/>
            </a:pPr>
            <a:r>
              <a:rPr lang="en-GB" sz="2400" b="1" dirty="0"/>
              <a:t>Printing and digital technologies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Laser printer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Inkjet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Wide format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Screen printing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Offset lithography and solid ink systems – depending of the scale of production and client requirements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68096" y="2231080"/>
            <a:ext cx="283431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FF"/>
                </a:solidFill>
              </a:rPr>
              <a:t>Graphic </a:t>
            </a:r>
            <a:r>
              <a:rPr lang="en-GB" b="1" dirty="0">
                <a:solidFill>
                  <a:srgbClr val="FFFFFF"/>
                </a:solidFill>
              </a:rPr>
              <a:t>technologies</a:t>
            </a:r>
            <a:r>
              <a:rPr lang="en-GB" dirty="0">
                <a:solidFill>
                  <a:srgbClr val="FFFFFF"/>
                </a:solidFill>
              </a:rPr>
              <a:t> required and their purpose:</a:t>
            </a:r>
          </a:p>
        </p:txBody>
      </p:sp>
      <p:pic>
        <p:nvPicPr>
          <p:cNvPr id="5122" name="Picture 2" descr="Packaging Design Trends 2018 - Colour Pop Geo-Graphics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2" r="47746" b="20602"/>
          <a:stretch/>
        </p:blipFill>
        <p:spPr bwMode="auto">
          <a:xfrm>
            <a:off x="0" y="4121696"/>
            <a:ext cx="410141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68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User: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retailers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Promotional materials: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Advertising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Posters/Billboards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Point of Sale displays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Shelf edge Graphics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Web-site to convey information to shoppers, to contact as wide a market as 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To drive up sales – packaging, posters, websites, interactive user interface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Flyers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Business cards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Displays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Animation, TV ads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i="1" dirty="0"/>
              <a:t>Popup ads to promote and sell the company/product/brand to potential customers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68096" y="2231080"/>
            <a:ext cx="283431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FF"/>
                </a:solidFill>
              </a:rPr>
              <a:t>Graphic </a:t>
            </a:r>
            <a:r>
              <a:rPr lang="en-GB" b="1" dirty="0">
                <a:solidFill>
                  <a:srgbClr val="FFFFFF"/>
                </a:solidFill>
              </a:rPr>
              <a:t>types</a:t>
            </a:r>
            <a:r>
              <a:rPr lang="en-GB" dirty="0">
                <a:solidFill>
                  <a:srgbClr val="FFFFFF"/>
                </a:solidFill>
              </a:rPr>
              <a:t> required and their purpose: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927" t="21453" r="16040" b="36219"/>
          <a:stretch/>
        </p:blipFill>
        <p:spPr>
          <a:xfrm>
            <a:off x="0" y="4982794"/>
            <a:ext cx="4101411" cy="18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6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User: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retailers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3392" y="260648"/>
            <a:ext cx="4599088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300" b="1" dirty="0"/>
              <a:t>Lithographic printing/Screen-printing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i="1" dirty="0"/>
              <a:t>To produce high quality graphic products</a:t>
            </a:r>
          </a:p>
          <a:p>
            <a:pPr marL="0" indent="0">
              <a:buNone/>
            </a:pPr>
            <a:r>
              <a:rPr lang="en-GB" sz="2300" b="1" dirty="0"/>
              <a:t>Wide format printing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i="1" dirty="0"/>
              <a:t>To produce high-impact (large) banners and signage</a:t>
            </a:r>
          </a:p>
          <a:p>
            <a:pPr marL="0" indent="0">
              <a:buNone/>
            </a:pPr>
            <a:r>
              <a:rPr lang="en-GB" sz="2300" b="1" dirty="0"/>
              <a:t>Web design </a:t>
            </a:r>
            <a:endParaRPr lang="en-GB" sz="23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i="1" dirty="0"/>
              <a:t>To display and promote goods and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i="1" dirty="0"/>
              <a:t>To be as user-friendly as 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i="1" dirty="0"/>
              <a:t>To make it easy to browse and order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i="1" dirty="0"/>
              <a:t>To gather customer feedback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i="1" dirty="0"/>
              <a:t>Access to TV’s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i="1" dirty="0"/>
              <a:t>Computers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i="1" dirty="0"/>
              <a:t>Tablets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i="1" dirty="0"/>
              <a:t>Compatible software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68096" y="2231080"/>
            <a:ext cx="283431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FF"/>
                </a:solidFill>
              </a:rPr>
              <a:t>Graphic </a:t>
            </a:r>
            <a:r>
              <a:rPr lang="en-GB" b="1" dirty="0">
                <a:solidFill>
                  <a:srgbClr val="FFFFFF"/>
                </a:solidFill>
              </a:rPr>
              <a:t>technologies</a:t>
            </a:r>
            <a:r>
              <a:rPr lang="en-GB" dirty="0">
                <a:solidFill>
                  <a:srgbClr val="FFFFFF"/>
                </a:solidFill>
              </a:rPr>
              <a:t> required and their purpose:</a:t>
            </a:r>
          </a:p>
        </p:txBody>
      </p:sp>
      <p:pic>
        <p:nvPicPr>
          <p:cNvPr id="7170" name="Picture 2" descr="Colorful web design concept with flat design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9" b="8219"/>
          <a:stretch/>
        </p:blipFill>
        <p:spPr bwMode="auto">
          <a:xfrm>
            <a:off x="0" y="3737672"/>
            <a:ext cx="4101269" cy="31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790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9ABD3C-AA9E-4069-B566-FCDD6C81D39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209</TotalTime>
  <Words>463</Words>
  <Application>Microsoft Office PowerPoint</Application>
  <PresentationFormat>On-screen Show (4:3)</PresentationFormat>
  <Paragraphs>103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Tw Cen MT</vt:lpstr>
      <vt:lpstr>Tw Cen MT Condensed</vt:lpstr>
      <vt:lpstr>Wingdings 3</vt:lpstr>
      <vt:lpstr>Integral</vt:lpstr>
      <vt:lpstr>Advanced higher Graphic communication</vt:lpstr>
      <vt:lpstr>Learning intentions &amp; success criteria</vt:lpstr>
      <vt:lpstr>CREATOR: Graphic designers</vt:lpstr>
      <vt:lpstr>CREATOR: Graphic designers</vt:lpstr>
      <vt:lpstr>CREATOR: Advertising designer</vt:lpstr>
      <vt:lpstr>CREATOR: Advertising designer</vt:lpstr>
      <vt:lpstr>User: retailers</vt:lpstr>
      <vt:lpstr>User: retailers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Graham Arrol</cp:lastModifiedBy>
  <cp:revision>28</cp:revision>
  <dcterms:created xsi:type="dcterms:W3CDTF">2020-05-18T09:31:07Z</dcterms:created>
  <dcterms:modified xsi:type="dcterms:W3CDTF">2024-02-04T19:06:45Z</dcterms:modified>
</cp:coreProperties>
</file>